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5" r:id="rId17"/>
    <p:sldId id="286" r:id="rId18"/>
    <p:sldId id="275" r:id="rId19"/>
    <p:sldId id="277" r:id="rId20"/>
    <p:sldId id="276" r:id="rId21"/>
    <p:sldId id="278" r:id="rId22"/>
    <p:sldId id="273" r:id="rId23"/>
    <p:sldId id="274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63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50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3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5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456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59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3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04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68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FBE2B-D36D-4F04-B447-5408174E5198}" type="datetimeFigureOut">
              <a:rPr lang="en-US" smtClean="0"/>
              <a:pPr/>
              <a:t>9/13/2017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906-C033-47FA-BC66-AAF1FA4C1F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4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Chương 1 – Cấu trúc điều khiển – vòng lặp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endParaRPr lang="en-US" dirty="0" smtClean="0"/>
          </a:p>
          <a:p>
            <a:pPr lvl="1"/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if…else…</a:t>
            </a:r>
          </a:p>
          <a:p>
            <a:pPr lvl="1"/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switch…case</a:t>
            </a:r>
          </a:p>
          <a:p>
            <a:r>
              <a:rPr lang="en-US" dirty="0" err="1" smtClean="0"/>
              <a:t>Vòng</a:t>
            </a:r>
            <a:r>
              <a:rPr lang="en-US" dirty="0" smtClean="0"/>
              <a:t> </a:t>
            </a:r>
            <a:r>
              <a:rPr lang="en-US" dirty="0" err="1" smtClean="0"/>
              <a:t>lặp</a:t>
            </a:r>
            <a:endParaRPr lang="en-US" dirty="0" smtClean="0"/>
          </a:p>
          <a:p>
            <a:pPr lvl="1"/>
            <a:r>
              <a:rPr lang="en-US" dirty="0" smtClean="0"/>
              <a:t>for</a:t>
            </a:r>
          </a:p>
          <a:p>
            <a:pPr lvl="1"/>
            <a:r>
              <a:rPr lang="en-US" dirty="0" smtClean="0"/>
              <a:t>while</a:t>
            </a:r>
          </a:p>
          <a:p>
            <a:pPr lvl="1"/>
            <a:r>
              <a:rPr lang="en-US" dirty="0" smtClean="0"/>
              <a:t>do…while</a:t>
            </a:r>
          </a:p>
          <a:p>
            <a:pPr lvl="1"/>
            <a:r>
              <a:rPr lang="en-US" dirty="0" err="1" smtClean="0"/>
              <a:t>foreach</a:t>
            </a:r>
            <a:endParaRPr lang="en-US" dirty="0" smtClean="0"/>
          </a:p>
          <a:p>
            <a:r>
              <a:rPr lang="en-US" dirty="0" err="1" smtClean="0"/>
              <a:t>Thoát</a:t>
            </a:r>
            <a:r>
              <a:rPr lang="en-US" dirty="0" smtClean="0"/>
              <a:t> </a:t>
            </a:r>
            <a:r>
              <a:rPr lang="en-US" dirty="0" err="1" smtClean="0"/>
              <a:t>vòng</a:t>
            </a:r>
            <a:r>
              <a:rPr lang="en-US" dirty="0" smtClean="0"/>
              <a:t> </a:t>
            </a:r>
            <a:r>
              <a:rPr lang="en-US" dirty="0" err="1" smtClean="0"/>
              <a:t>lặp</a:t>
            </a:r>
            <a:endParaRPr lang="en-US" dirty="0" smtClean="0"/>
          </a:p>
          <a:p>
            <a:pPr lvl="1"/>
            <a:r>
              <a:rPr lang="en-US" dirty="0" smtClean="0"/>
              <a:t>break</a:t>
            </a:r>
          </a:p>
          <a:p>
            <a:pPr lvl="1"/>
            <a:r>
              <a:rPr lang="en-US" dirty="0" smtClean="0"/>
              <a:t>continue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Ví dụ:</a:t>
            </a:r>
          </a:p>
          <a:p>
            <a:pPr>
              <a:buNone/>
            </a:pPr>
            <a:r>
              <a:rPr lang="en-US" smtClean="0"/>
              <a:t>for(int i=1;i&lt;=5;i++)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Console.Write(“{0}\t”,i);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endParaRPr lang="en-US" smtClean="0"/>
          </a:p>
          <a:p>
            <a:r>
              <a:rPr lang="en-US" smtClean="0"/>
              <a:t>1	2	3	4	5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Ví dụ: in ra màn hình dòng chữ “Chao mung cac ban” 10 lần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for(int i=0;i&lt;10;i++)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Console.WriteLine(“Chao mung cac ban”);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while (biểu_thức)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Biểu_thức: có giá trị true/false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Ví dụ: nhập vào số nguyên n, tính tổng các số nguyên từ 1 đến n</a:t>
            </a:r>
          </a:p>
          <a:p>
            <a:pPr>
              <a:buNone/>
            </a:pPr>
            <a:r>
              <a:rPr lang="en-US" smtClean="0"/>
              <a:t>Console.WriteLine(“Nhap vao so n:”);</a:t>
            </a:r>
          </a:p>
          <a:p>
            <a:pPr>
              <a:buNone/>
            </a:pPr>
            <a:r>
              <a:rPr lang="en-US" smtClean="0"/>
              <a:t>int n = Convert.ToInt32(Console.ReadLine());</a:t>
            </a:r>
          </a:p>
          <a:p>
            <a:pPr>
              <a:buNone/>
            </a:pPr>
            <a:r>
              <a:rPr lang="en-US" smtClean="0"/>
              <a:t>int i=1;</a:t>
            </a:r>
          </a:p>
          <a:p>
            <a:pPr>
              <a:buNone/>
            </a:pPr>
            <a:r>
              <a:rPr lang="en-US" smtClean="0"/>
              <a:t>int s=0;</a:t>
            </a:r>
          </a:p>
          <a:p>
            <a:pPr>
              <a:buNone/>
            </a:pPr>
            <a:r>
              <a:rPr lang="en-US" smtClean="0"/>
              <a:t>while(i&lt;=n)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s=s+i;</a:t>
            </a:r>
          </a:p>
          <a:p>
            <a:pPr lvl="1">
              <a:buNone/>
            </a:pPr>
            <a:r>
              <a:rPr lang="en-US" smtClean="0"/>
              <a:t>i++;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Console.WriteLine(“Tong la: {0}”,s);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 …while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do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>
              <a:buNone/>
            </a:pPr>
            <a:r>
              <a:rPr lang="en-US" smtClean="0"/>
              <a:t>		các câu lệnh;</a:t>
            </a:r>
          </a:p>
          <a:p>
            <a:pPr>
              <a:buNone/>
            </a:pPr>
            <a:r>
              <a:rPr lang="en-US" smtClean="0"/>
              <a:t>} while (biểu_thức); //biểu thức có giá trị true/false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 …while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Ví dụ:</a:t>
            </a:r>
          </a:p>
          <a:p>
            <a:pPr>
              <a:buNone/>
            </a:pPr>
            <a:r>
              <a:rPr lang="en-US" smtClean="0"/>
              <a:t>int n;</a:t>
            </a:r>
          </a:p>
          <a:p>
            <a:pPr>
              <a:buNone/>
            </a:pPr>
            <a:r>
              <a:rPr lang="en-US" smtClean="0"/>
              <a:t>do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2">
              <a:buNone/>
            </a:pPr>
            <a:r>
              <a:rPr lang="en-US" smtClean="0"/>
              <a:t>Console.WriteLine(“Nhap vao so nguyen duong:”);</a:t>
            </a:r>
          </a:p>
          <a:p>
            <a:pPr lvl="2">
              <a:buNone/>
            </a:pPr>
            <a:r>
              <a:rPr lang="en-US" smtClean="0"/>
              <a:t>n = Convert.ToInt32(Console.ReadLine());</a:t>
            </a:r>
          </a:p>
          <a:p>
            <a:pPr>
              <a:buNone/>
            </a:pPr>
            <a:r>
              <a:rPr lang="en-US" smtClean="0"/>
              <a:t>}while(n&lt;0);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Vòng</a:t>
            </a:r>
            <a:r>
              <a:rPr lang="en-US" dirty="0" smtClean="0"/>
              <a:t> </a:t>
            </a:r>
            <a:r>
              <a:rPr lang="en-US" dirty="0" err="1" smtClean="0"/>
              <a:t>lặp</a:t>
            </a:r>
            <a:r>
              <a:rPr lang="en-US" dirty="0" smtClean="0"/>
              <a:t> </a:t>
            </a:r>
            <a:r>
              <a:rPr lang="en-US" dirty="0" err="1" smtClean="0"/>
              <a:t>foreach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917575"/>
          </a:xfrm>
        </p:spPr>
        <p:txBody>
          <a:bodyPr/>
          <a:lstStyle/>
          <a:p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endParaRPr lang="en-US" dirty="0" smtClean="0"/>
          </a:p>
          <a:p>
            <a:r>
              <a:rPr lang="en-US" dirty="0" err="1" smtClean="0"/>
              <a:t>Cú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7800" y="2743200"/>
            <a:ext cx="50292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foreach</a:t>
            </a:r>
            <a:r>
              <a:rPr lang="en-US" dirty="0"/>
              <a:t> (&lt;KDL </a:t>
            </a:r>
            <a:r>
              <a:rPr lang="en-US" dirty="0" err="1"/>
              <a:t>mảng</a:t>
            </a:r>
            <a:r>
              <a:rPr lang="en-US" dirty="0"/>
              <a:t>&gt; 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&gt; in 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&gt;) </a:t>
            </a:r>
          </a:p>
          <a:p>
            <a:r>
              <a:rPr lang="en-US" dirty="0"/>
              <a:t>{ </a:t>
            </a:r>
          </a:p>
          <a:p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; </a:t>
            </a:r>
          </a:p>
          <a:p>
            <a:r>
              <a:rPr lang="en-US" dirty="0"/>
              <a:t>}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49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foreach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4124"/>
            <a:ext cx="7886700" cy="3736975"/>
          </a:xfrm>
          <a:ln>
            <a:solidFill>
              <a:schemeClr val="tx1"/>
            </a:solidFill>
          </a:ln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static void Main(string[] </a:t>
            </a:r>
            <a:r>
              <a:rPr lang="en-US" dirty="0" err="1"/>
              <a:t>args</a:t>
            </a:r>
            <a:r>
              <a:rPr lang="en-US" dirty="0"/>
              <a:t>) </a:t>
            </a:r>
          </a:p>
          <a:p>
            <a:pPr marL="0" indent="0">
              <a:buNone/>
            </a:pPr>
            <a:r>
              <a:rPr lang="en-US" dirty="0"/>
              <a:t>{ </a:t>
            </a:r>
          </a:p>
          <a:p>
            <a:pPr marL="342900" lvl="1" indent="0">
              <a:buNone/>
            </a:pPr>
            <a:r>
              <a:rPr lang="en-US" dirty="0" err="1"/>
              <a:t>int</a:t>
            </a:r>
            <a:r>
              <a:rPr lang="en-US" dirty="0"/>
              <a:t> s=0; </a:t>
            </a:r>
          </a:p>
          <a:p>
            <a:pPr marL="342900" lvl="1" indent="0">
              <a:buNone/>
            </a:pPr>
            <a:r>
              <a:rPr lang="en-US" dirty="0" err="1"/>
              <a:t>int</a:t>
            </a:r>
            <a:r>
              <a:rPr lang="en-US" dirty="0"/>
              <a:t> [ ] a = new </a:t>
            </a:r>
            <a:r>
              <a:rPr lang="en-US" dirty="0" err="1"/>
              <a:t>int</a:t>
            </a:r>
            <a:r>
              <a:rPr lang="en-US" dirty="0"/>
              <a:t> [5] {3, 8, 7, 1, 6}; </a:t>
            </a:r>
          </a:p>
          <a:p>
            <a:pPr marL="342900" lvl="1" indent="0">
              <a:buNone/>
            </a:pPr>
            <a:r>
              <a:rPr lang="en-US" dirty="0" err="1"/>
              <a:t>foreach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m in a) </a:t>
            </a:r>
          </a:p>
          <a:p>
            <a:pPr marL="342900" lvl="1" indent="0">
              <a:buNone/>
            </a:pPr>
            <a:r>
              <a:rPr lang="en-US" dirty="0"/>
              <a:t>if(m%2==0) </a:t>
            </a:r>
          </a:p>
          <a:p>
            <a:pPr marL="342900" lvl="1" indent="0">
              <a:buNone/>
            </a:pPr>
            <a:r>
              <a:rPr lang="en-US" dirty="0"/>
              <a:t>s+=m; </a:t>
            </a:r>
          </a:p>
          <a:p>
            <a:pPr marL="342900" lvl="1" indent="0">
              <a:buNone/>
            </a:pPr>
            <a:r>
              <a:rPr lang="en-US" dirty="0" err="1"/>
              <a:t>Console.WriteLine</a:t>
            </a:r>
            <a:r>
              <a:rPr lang="en-US" dirty="0"/>
              <a:t>("Tong </a:t>
            </a:r>
            <a:r>
              <a:rPr lang="en-US" dirty="0" err="1"/>
              <a:t>chan</a:t>
            </a:r>
            <a:r>
              <a:rPr lang="en-US" dirty="0"/>
              <a:t> = " +s); </a:t>
            </a:r>
          </a:p>
          <a:p>
            <a:pPr marL="0" indent="0">
              <a:buNone/>
            </a:pPr>
            <a:r>
              <a:rPr lang="en-US" dirty="0"/>
              <a:t>}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465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break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Được sử dụng để thoát khỏi vòng lặp</a:t>
            </a:r>
          </a:p>
          <a:p>
            <a:pPr lvl="1"/>
            <a:r>
              <a:rPr lang="en-US" smtClean="0"/>
              <a:t>for</a:t>
            </a:r>
          </a:p>
          <a:p>
            <a:pPr lvl="1"/>
            <a:r>
              <a:rPr lang="en-US" smtClean="0"/>
              <a:t>while</a:t>
            </a:r>
          </a:p>
          <a:p>
            <a:pPr lvl="1"/>
            <a:r>
              <a:rPr lang="en-US" smtClean="0"/>
              <a:t>do…while</a:t>
            </a: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break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Ví dụ: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int n=1;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while (true)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{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Console.Write(“{0}\t”,n);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	n++;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	if(n==5)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    break;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}</a:t>
            </a:r>
          </a:p>
          <a:p>
            <a:endParaRPr lang="en-US" smtClean="0"/>
          </a:p>
          <a:p>
            <a:pPr>
              <a:buNone/>
            </a:pPr>
            <a:r>
              <a:rPr lang="en-US" smtClean="0"/>
              <a:t>--------------------------------------------------------------------------</a:t>
            </a:r>
          </a:p>
          <a:p>
            <a:pPr>
              <a:buNone/>
            </a:pPr>
            <a:r>
              <a:rPr lang="en-US" smtClean="0"/>
              <a:t>1	2	3	4	5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if…else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if (biểu_thức)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continue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Quay trở lại vòng lặp:</a:t>
            </a:r>
          </a:p>
          <a:p>
            <a:pPr lvl="1"/>
            <a:r>
              <a:rPr lang="en-US" smtClean="0"/>
              <a:t>for</a:t>
            </a:r>
          </a:p>
          <a:p>
            <a:pPr lvl="1"/>
            <a:r>
              <a:rPr lang="en-US" smtClean="0"/>
              <a:t>while</a:t>
            </a:r>
          </a:p>
          <a:p>
            <a:pPr lvl="1"/>
            <a:r>
              <a:rPr lang="en-US" smtClean="0"/>
              <a:t>do…while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continue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Ví dụ: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for(int i=0;i&lt;10;i++)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{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if(i&lt;9)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{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      continue;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}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Console.WriteLine(i);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}</a:t>
            </a:r>
          </a:p>
          <a:p>
            <a:pPr marL="514350" indent="-514350">
              <a:buNone/>
            </a:pPr>
            <a:r>
              <a:rPr lang="en-US" smtClean="0"/>
              <a:t>--------------------------------------------------------------------------</a:t>
            </a:r>
          </a:p>
          <a:p>
            <a:pPr marL="514350" indent="-514350">
              <a:buNone/>
            </a:pPr>
            <a:r>
              <a:rPr lang="en-US" smtClean="0"/>
              <a:t>9</a:t>
            </a:r>
          </a:p>
          <a:p>
            <a:pPr marL="514350" indent="-514350">
              <a:buNone/>
            </a:pPr>
            <a:r>
              <a:rPr lang="en-US" smtClean="0"/>
              <a:t>10</a:t>
            </a:r>
          </a:p>
          <a:p>
            <a:pPr marL="514350" indent="-514350">
              <a:buNone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Bài tập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mtClean="0"/>
              <a:t>1. Nhập vào 1 số có 4 chữ số, đếm chữ số chẵn, đếm chữ số lẻ</a:t>
            </a:r>
          </a:p>
          <a:p>
            <a:pPr>
              <a:buNone/>
            </a:pPr>
            <a:r>
              <a:rPr lang="en-US" smtClean="0"/>
              <a:t>2. Nhập vào 1 số có 4 chữ số, tính tổng các chữ số chẵn, tính tổng các chữ số lẻ</a:t>
            </a:r>
          </a:p>
          <a:p>
            <a:pPr>
              <a:buNone/>
            </a:pPr>
            <a:r>
              <a:rPr lang="en-US" smtClean="0"/>
              <a:t>3. Viết chương trình nhập vào 2 số nguyên dương a và b:</a:t>
            </a:r>
          </a:p>
          <a:p>
            <a:pPr lvl="1"/>
            <a:r>
              <a:rPr lang="en-US" smtClean="0"/>
              <a:t>Nếu cả a và b đều là số chẵn thì xuất câu: “cả a và b là 2 số chẵn”</a:t>
            </a:r>
          </a:p>
          <a:p>
            <a:pPr lvl="1"/>
            <a:r>
              <a:rPr lang="en-US" smtClean="0"/>
              <a:t>Nếu trong 2 số a và b chỉ có 1 số chẵn thì xuất câu: “chỉ có 1 số chẵn”</a:t>
            </a:r>
          </a:p>
          <a:p>
            <a:pPr lvl="1"/>
            <a:r>
              <a:rPr lang="en-US" smtClean="0"/>
              <a:t>Nếu trong 2 số a và b không có số chẵn nào thì xuất ra câu: “ a và b là hai số lẻ”</a:t>
            </a:r>
          </a:p>
          <a:p>
            <a:pPr>
              <a:buNone/>
            </a:pPr>
            <a:r>
              <a:rPr lang="en-US" smtClean="0"/>
              <a:t>4. Viết chương trình nhập vào tháng, năm. Hãy cho biết tháng đó có bao nhiêu ngày. Lưu ý: năm có thể là năm thường hoặc năm nhuận. 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4509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5.Viết </a:t>
            </a:r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4 </a:t>
            </a:r>
            <a:r>
              <a:rPr lang="en-US" dirty="0" err="1" smtClean="0"/>
              <a:t>số</a:t>
            </a:r>
            <a:r>
              <a:rPr lang="en-US" dirty="0" smtClean="0"/>
              <a:t> a, b, c, d.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4 </a:t>
            </a:r>
            <a:r>
              <a:rPr lang="en-US" dirty="0" err="1" smtClean="0"/>
              <a:t>số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6. </a:t>
            </a:r>
            <a:r>
              <a:rPr lang="en-US" dirty="0" err="1" smtClean="0"/>
              <a:t>Nhập</a:t>
            </a:r>
            <a:r>
              <a:rPr lang="en-US" dirty="0" smtClean="0"/>
              <a:t> 3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.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tuyệt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endParaRPr lang="en-US" dirty="0" smtClean="0"/>
          </a:p>
          <a:p>
            <a:pPr>
              <a:buNone/>
            </a:pPr>
            <a:r>
              <a:rPr lang="en-US" dirty="0"/>
              <a:t>7</a:t>
            </a:r>
            <a:r>
              <a:rPr lang="en-US" dirty="0" smtClean="0"/>
              <a:t>. </a:t>
            </a:r>
            <a:r>
              <a:rPr lang="en-US" dirty="0" err="1" smtClean="0"/>
              <a:t>Viết</a:t>
            </a:r>
            <a:r>
              <a:rPr lang="en-US" dirty="0" smtClean="0"/>
              <a:t> </a:t>
            </a:r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bậc</a:t>
            </a:r>
            <a:r>
              <a:rPr lang="en-US" dirty="0" smtClean="0"/>
              <a:t> 2: ax</a:t>
            </a:r>
            <a:r>
              <a:rPr lang="en-US" baseline="30000" dirty="0" smtClean="0"/>
              <a:t>2</a:t>
            </a:r>
            <a:r>
              <a:rPr lang="en-US" dirty="0" smtClean="0"/>
              <a:t> + </a:t>
            </a:r>
            <a:r>
              <a:rPr lang="en-US" dirty="0" err="1" smtClean="0"/>
              <a:t>bx</a:t>
            </a:r>
            <a:r>
              <a:rPr lang="en-US" dirty="0" smtClean="0"/>
              <a:t> + c=0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Câu</a:t>
            </a:r>
            <a:r>
              <a:rPr lang="en-US" smtClean="0"/>
              <a:t>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/>
              <a:t>so;</a:t>
            </a:r>
          </a:p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 err="1"/>
              <a:t>dem</a:t>
            </a:r>
            <a:r>
              <a:rPr lang="en-US"/>
              <a:t> = 0;</a:t>
            </a:r>
          </a:p>
          <a:p>
            <a:pPr marL="0" indent="0">
              <a:buNone/>
            </a:pPr>
            <a:r>
              <a:rPr lang="en-US" smtClean="0"/>
              <a:t>so </a:t>
            </a:r>
            <a:r>
              <a:rPr lang="en-US"/>
              <a:t>= Convert.ToInt32(</a:t>
            </a:r>
            <a:r>
              <a:rPr lang="en-US" err="1"/>
              <a:t>tbnhap.Text</a:t>
            </a:r>
            <a:r>
              <a:rPr lang="en-US"/>
              <a:t>);</a:t>
            </a:r>
          </a:p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/>
              <a:t>so1 = so/1000;</a:t>
            </a:r>
          </a:p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/>
              <a:t>so2 = (so % 1000)/100;</a:t>
            </a:r>
          </a:p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/>
              <a:t>so3 = ((so % 1000)%100)/10;</a:t>
            </a:r>
          </a:p>
          <a:p>
            <a:pPr marL="0" indent="0">
              <a:buNone/>
            </a:pPr>
            <a:r>
              <a:rPr lang="en-US" err="1" smtClean="0"/>
              <a:t>int</a:t>
            </a:r>
            <a:r>
              <a:rPr lang="en-US" smtClean="0"/>
              <a:t> </a:t>
            </a:r>
            <a:r>
              <a:rPr lang="en-US"/>
              <a:t>so4 = (((so % 1000) % 100) % 10);</a:t>
            </a:r>
          </a:p>
          <a:p>
            <a:pPr marL="0" indent="0">
              <a:buNone/>
            </a:pPr>
            <a:r>
              <a:rPr lang="en-US" smtClean="0"/>
              <a:t>if </a:t>
            </a:r>
            <a:r>
              <a:rPr lang="en-US"/>
              <a:t>(so1 % 2 == 0)</a:t>
            </a:r>
          </a:p>
          <a:p>
            <a:pPr marL="0" indent="0">
              <a:buNone/>
            </a:pPr>
            <a:r>
              <a:rPr lang="en-US" smtClean="0"/>
              <a:t>     </a:t>
            </a:r>
            <a:r>
              <a:rPr lang="en-US" err="1" smtClean="0"/>
              <a:t>dem</a:t>
            </a:r>
            <a:r>
              <a:rPr lang="en-US"/>
              <a:t>++;</a:t>
            </a:r>
          </a:p>
          <a:p>
            <a:pPr marL="0" indent="0">
              <a:buNone/>
            </a:pPr>
            <a:r>
              <a:rPr lang="en-US" smtClean="0"/>
              <a:t>if </a:t>
            </a:r>
            <a:r>
              <a:rPr lang="en-US"/>
              <a:t>(so2 % 2 == 0)</a:t>
            </a:r>
          </a:p>
          <a:p>
            <a:pPr marL="0" indent="0">
              <a:buNone/>
            </a:pPr>
            <a:r>
              <a:rPr lang="en-US" smtClean="0"/>
              <a:t>     </a:t>
            </a:r>
            <a:r>
              <a:rPr lang="en-US" err="1" smtClean="0"/>
              <a:t>dem</a:t>
            </a:r>
            <a:r>
              <a:rPr lang="en-US"/>
              <a:t>++;</a:t>
            </a:r>
          </a:p>
          <a:p>
            <a:pPr marL="0" indent="0">
              <a:buNone/>
            </a:pPr>
            <a:r>
              <a:rPr lang="en-US" smtClean="0"/>
              <a:t>if </a:t>
            </a:r>
            <a:r>
              <a:rPr lang="en-US"/>
              <a:t>(so3 % 2 == 0</a:t>
            </a:r>
            <a:r>
              <a:rPr lang="en-US" smtClean="0"/>
              <a:t>)</a:t>
            </a:r>
          </a:p>
          <a:p>
            <a:pPr marL="0" indent="0">
              <a:buNone/>
            </a:pPr>
            <a:r>
              <a:rPr lang="en-US" smtClean="0"/>
              <a:t>     </a:t>
            </a:r>
            <a:r>
              <a:rPr lang="en-US" err="1"/>
              <a:t>dem</a:t>
            </a:r>
            <a:r>
              <a:rPr lang="en-US"/>
              <a:t>++;</a:t>
            </a:r>
          </a:p>
          <a:p>
            <a:pPr marL="0" indent="0">
              <a:buNone/>
            </a:pPr>
            <a:r>
              <a:rPr lang="en-US" smtClean="0"/>
              <a:t>if </a:t>
            </a:r>
            <a:r>
              <a:rPr lang="en-US"/>
              <a:t>(so4 % 2 == 0)</a:t>
            </a:r>
          </a:p>
          <a:p>
            <a:pPr marL="0" indent="0">
              <a:buNone/>
            </a:pPr>
            <a:r>
              <a:rPr lang="en-US" smtClean="0"/>
              <a:t>     </a:t>
            </a:r>
            <a:r>
              <a:rPr lang="en-US" err="1"/>
              <a:t>dem</a:t>
            </a:r>
            <a:r>
              <a:rPr lang="en-US"/>
              <a:t>++;</a:t>
            </a:r>
          </a:p>
          <a:p>
            <a:pPr marL="0" indent="0">
              <a:buNone/>
            </a:pPr>
            <a:r>
              <a:rPr lang="en-US" err="1" smtClean="0"/>
              <a:t>tbkq.Text</a:t>
            </a:r>
            <a:r>
              <a:rPr lang="en-US" smtClean="0"/>
              <a:t> </a:t>
            </a:r>
            <a:r>
              <a:rPr lang="en-US"/>
              <a:t>= </a:t>
            </a:r>
            <a:r>
              <a:rPr lang="en-US" err="1"/>
              <a:t>dem.ToString</a:t>
            </a:r>
            <a:r>
              <a:rPr lang="en-US"/>
              <a:t>();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1981199"/>
            <a:ext cx="4038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 </a:t>
            </a:r>
            <a:r>
              <a:rPr lang="en-US" sz="1600" err="1"/>
              <a:t>int</a:t>
            </a:r>
            <a:r>
              <a:rPr lang="en-US" sz="1600"/>
              <a:t> so;</a:t>
            </a:r>
          </a:p>
          <a:p>
            <a:r>
              <a:rPr lang="en-US" sz="1600" err="1" smtClean="0"/>
              <a:t>int</a:t>
            </a:r>
            <a:r>
              <a:rPr lang="en-US" sz="1600" smtClean="0"/>
              <a:t> </a:t>
            </a:r>
            <a:r>
              <a:rPr lang="en-US" sz="1600" err="1"/>
              <a:t>dem</a:t>
            </a:r>
            <a:r>
              <a:rPr lang="en-US" sz="1600"/>
              <a:t> = 0;</a:t>
            </a:r>
          </a:p>
          <a:p>
            <a:r>
              <a:rPr lang="en-US" sz="1600" smtClean="0"/>
              <a:t>so </a:t>
            </a:r>
            <a:r>
              <a:rPr lang="en-US" sz="1600"/>
              <a:t>= Convert.ToInt32(</a:t>
            </a:r>
            <a:r>
              <a:rPr lang="en-US" sz="1600" err="1"/>
              <a:t>tbnhap.Text</a:t>
            </a:r>
            <a:r>
              <a:rPr lang="en-US" sz="1600"/>
              <a:t>);</a:t>
            </a:r>
          </a:p>
          <a:p>
            <a:r>
              <a:rPr lang="en-US" sz="1600" err="1" smtClean="0"/>
              <a:t>int</a:t>
            </a:r>
            <a:r>
              <a:rPr lang="en-US" sz="1600" smtClean="0"/>
              <a:t> </a:t>
            </a:r>
            <a:r>
              <a:rPr lang="en-US" sz="1600"/>
              <a:t>so1 = so / 1000;</a:t>
            </a:r>
          </a:p>
          <a:p>
            <a:r>
              <a:rPr lang="en-US" sz="1600" err="1" smtClean="0"/>
              <a:t>int</a:t>
            </a:r>
            <a:r>
              <a:rPr lang="en-US" sz="1600" smtClean="0"/>
              <a:t> </a:t>
            </a:r>
            <a:r>
              <a:rPr lang="en-US" sz="1600"/>
              <a:t>so2 = (so % 1000) / 100;</a:t>
            </a:r>
          </a:p>
          <a:p>
            <a:r>
              <a:rPr lang="en-US" sz="1600" err="1" smtClean="0"/>
              <a:t>int</a:t>
            </a:r>
            <a:r>
              <a:rPr lang="en-US" sz="1600" smtClean="0"/>
              <a:t> </a:t>
            </a:r>
            <a:r>
              <a:rPr lang="en-US" sz="1600"/>
              <a:t>so3 = ((so % 1000) % 100) / 10;</a:t>
            </a:r>
          </a:p>
          <a:p>
            <a:r>
              <a:rPr lang="en-US" sz="1600" err="1" smtClean="0"/>
              <a:t>int</a:t>
            </a:r>
            <a:r>
              <a:rPr lang="en-US" sz="1600" smtClean="0"/>
              <a:t> </a:t>
            </a:r>
            <a:r>
              <a:rPr lang="en-US" sz="1600"/>
              <a:t>so4 = (((so % 1000) % 100) % 10);</a:t>
            </a:r>
          </a:p>
          <a:p>
            <a:r>
              <a:rPr lang="en-US" sz="1600" smtClean="0"/>
              <a:t>if </a:t>
            </a:r>
            <a:r>
              <a:rPr lang="en-US" sz="1600"/>
              <a:t>(so1 % 2 != 0)</a:t>
            </a:r>
          </a:p>
          <a:p>
            <a:r>
              <a:rPr lang="en-US" sz="1600" smtClean="0"/>
              <a:t>     </a:t>
            </a:r>
            <a:r>
              <a:rPr lang="en-US" sz="1600" err="1" smtClean="0"/>
              <a:t>dem</a:t>
            </a:r>
            <a:r>
              <a:rPr lang="en-US" sz="1600"/>
              <a:t>++;</a:t>
            </a:r>
          </a:p>
          <a:p>
            <a:r>
              <a:rPr lang="en-US" sz="1600" smtClean="0"/>
              <a:t>if </a:t>
            </a:r>
            <a:r>
              <a:rPr lang="en-US" sz="1600"/>
              <a:t>(so2 % 2 != 0)</a:t>
            </a:r>
          </a:p>
          <a:p>
            <a:r>
              <a:rPr lang="en-US" sz="1600" smtClean="0"/>
              <a:t>     </a:t>
            </a:r>
            <a:r>
              <a:rPr lang="en-US" sz="1600" err="1" smtClean="0"/>
              <a:t>dem</a:t>
            </a:r>
            <a:r>
              <a:rPr lang="en-US" sz="1600"/>
              <a:t>++;</a:t>
            </a:r>
          </a:p>
          <a:p>
            <a:r>
              <a:rPr lang="en-US" sz="1600" smtClean="0"/>
              <a:t>if </a:t>
            </a:r>
            <a:r>
              <a:rPr lang="en-US" sz="1600"/>
              <a:t>(so3 % 2 != 0)</a:t>
            </a:r>
          </a:p>
          <a:p>
            <a:r>
              <a:rPr lang="en-US" sz="1600" smtClean="0"/>
              <a:t>     </a:t>
            </a:r>
            <a:r>
              <a:rPr lang="en-US" sz="1600" err="1" smtClean="0"/>
              <a:t>dem</a:t>
            </a:r>
            <a:r>
              <a:rPr lang="en-US" sz="1600"/>
              <a:t>++;</a:t>
            </a:r>
          </a:p>
          <a:p>
            <a:r>
              <a:rPr lang="en-US" sz="1600" smtClean="0"/>
              <a:t>if </a:t>
            </a:r>
            <a:r>
              <a:rPr lang="en-US" sz="1600"/>
              <a:t>(so4 % 2 != 0)</a:t>
            </a:r>
          </a:p>
          <a:p>
            <a:r>
              <a:rPr lang="en-US" sz="1600" smtClean="0"/>
              <a:t>     </a:t>
            </a:r>
            <a:r>
              <a:rPr lang="en-US" sz="1600" err="1" smtClean="0"/>
              <a:t>dem</a:t>
            </a:r>
            <a:r>
              <a:rPr lang="en-US" sz="1600"/>
              <a:t>++;</a:t>
            </a:r>
          </a:p>
          <a:p>
            <a:r>
              <a:rPr lang="en-US" sz="1600" err="1" smtClean="0"/>
              <a:t>tbkq.Text</a:t>
            </a:r>
            <a:r>
              <a:rPr lang="en-US" sz="1600" smtClean="0"/>
              <a:t> </a:t>
            </a:r>
            <a:r>
              <a:rPr lang="en-US" sz="1600"/>
              <a:t>= </a:t>
            </a:r>
            <a:r>
              <a:rPr lang="en-US" sz="1600" err="1"/>
              <a:t>dem.ToString</a:t>
            </a:r>
            <a:r>
              <a:rPr lang="en-US" sz="160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2272004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err="1" smtClean="0"/>
              <a:t>Câu</a:t>
            </a:r>
            <a:r>
              <a:rPr lang="en-US" smtClean="0"/>
              <a:t> 2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2057399"/>
            <a:ext cx="39624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err="1" smtClean="0">
                <a:solidFill>
                  <a:srgbClr val="FF0000"/>
                </a:solidFill>
              </a:rPr>
              <a:t>Tổng</a:t>
            </a:r>
            <a:r>
              <a:rPr lang="en-US" sz="1600" smtClean="0">
                <a:solidFill>
                  <a:srgbClr val="FF0000"/>
                </a:solidFill>
              </a:rPr>
              <a:t> </a:t>
            </a:r>
            <a:r>
              <a:rPr lang="en-US" sz="1600" err="1" smtClean="0">
                <a:solidFill>
                  <a:srgbClr val="FF0000"/>
                </a:solidFill>
              </a:rPr>
              <a:t>số</a:t>
            </a:r>
            <a:r>
              <a:rPr lang="en-US" sz="1600" smtClean="0">
                <a:solidFill>
                  <a:srgbClr val="FF0000"/>
                </a:solidFill>
              </a:rPr>
              <a:t> </a:t>
            </a:r>
            <a:r>
              <a:rPr lang="en-US" sz="1600" err="1" smtClean="0">
                <a:solidFill>
                  <a:srgbClr val="FF0000"/>
                </a:solidFill>
              </a:rPr>
              <a:t>chẵn</a:t>
            </a:r>
            <a:r>
              <a:rPr lang="en-US" sz="160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1600" smtClean="0"/>
              <a:t>            </a:t>
            </a:r>
            <a:r>
              <a:rPr lang="en-US" sz="1600" err="1"/>
              <a:t>int</a:t>
            </a:r>
            <a:r>
              <a:rPr lang="en-US" sz="1600"/>
              <a:t> so;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tong = 0;</a:t>
            </a:r>
          </a:p>
          <a:p>
            <a:r>
              <a:rPr lang="en-US" sz="1600"/>
              <a:t>            so = Convert.ToInt32(</a:t>
            </a:r>
            <a:r>
              <a:rPr lang="en-US" sz="1600" err="1"/>
              <a:t>tbnhap.Text</a:t>
            </a:r>
            <a:r>
              <a:rPr lang="en-US" sz="1600"/>
              <a:t>);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so1 = so / 1000;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so2 = (so % 1000) / 100;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so3 = ((so % 1000) % 100) / 10;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so4 = (((so % 1000) % 100) % 10);</a:t>
            </a:r>
          </a:p>
          <a:p>
            <a:r>
              <a:rPr lang="en-US" sz="1600"/>
              <a:t>            if (so1 % 2 == 0)</a:t>
            </a:r>
          </a:p>
          <a:p>
            <a:r>
              <a:rPr lang="en-US" sz="1600"/>
              <a:t>                tong = tong + so1;</a:t>
            </a:r>
          </a:p>
          <a:p>
            <a:r>
              <a:rPr lang="en-US" sz="1600"/>
              <a:t>            if (so2 % 2 == 0)</a:t>
            </a:r>
          </a:p>
          <a:p>
            <a:r>
              <a:rPr lang="en-US" sz="1600"/>
              <a:t>                tong = tong + so2;</a:t>
            </a:r>
          </a:p>
          <a:p>
            <a:r>
              <a:rPr lang="en-US" sz="1600"/>
              <a:t>            if (so3 % 2 == 0)</a:t>
            </a:r>
          </a:p>
          <a:p>
            <a:r>
              <a:rPr lang="en-US" sz="1600"/>
              <a:t>                tong = tong + so3;</a:t>
            </a:r>
          </a:p>
          <a:p>
            <a:r>
              <a:rPr lang="en-US" sz="1600"/>
              <a:t>            if (so4 % 2 == 0)</a:t>
            </a:r>
          </a:p>
          <a:p>
            <a:r>
              <a:rPr lang="en-US" sz="1600"/>
              <a:t>                tong = tong + so4;</a:t>
            </a:r>
          </a:p>
          <a:p>
            <a:r>
              <a:rPr lang="en-US" sz="1600"/>
              <a:t>            </a:t>
            </a:r>
            <a:r>
              <a:rPr lang="en-US" sz="1600" err="1"/>
              <a:t>tbkq.Text</a:t>
            </a:r>
            <a:r>
              <a:rPr lang="en-US" sz="1600"/>
              <a:t> = </a:t>
            </a:r>
            <a:r>
              <a:rPr lang="en-US" sz="1600" err="1"/>
              <a:t>tong.ToString</a:t>
            </a:r>
            <a:r>
              <a:rPr lang="en-US" sz="1600"/>
              <a:t>();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53000" y="2079008"/>
            <a:ext cx="39624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err="1" smtClean="0">
                <a:solidFill>
                  <a:srgbClr val="FF0000"/>
                </a:solidFill>
              </a:rPr>
              <a:t>Tổng</a:t>
            </a:r>
            <a:r>
              <a:rPr lang="en-US" sz="1600" smtClean="0">
                <a:solidFill>
                  <a:srgbClr val="FF0000"/>
                </a:solidFill>
              </a:rPr>
              <a:t> </a:t>
            </a:r>
            <a:r>
              <a:rPr lang="en-US" sz="1600" err="1">
                <a:solidFill>
                  <a:srgbClr val="FF0000"/>
                </a:solidFill>
              </a:rPr>
              <a:t>số</a:t>
            </a:r>
            <a:r>
              <a:rPr lang="en-US" sz="1600">
                <a:solidFill>
                  <a:srgbClr val="FF0000"/>
                </a:solidFill>
              </a:rPr>
              <a:t> </a:t>
            </a:r>
            <a:r>
              <a:rPr lang="en-US" sz="1600" err="1" smtClean="0">
                <a:solidFill>
                  <a:srgbClr val="FF0000"/>
                </a:solidFill>
              </a:rPr>
              <a:t>lẻ</a:t>
            </a:r>
            <a:r>
              <a:rPr lang="en-US" sz="1600" smtClean="0">
                <a:solidFill>
                  <a:srgbClr val="FF0000"/>
                </a:solidFill>
              </a:rPr>
              <a:t>:</a:t>
            </a:r>
            <a:endParaRPr lang="en-US" sz="1600">
              <a:solidFill>
                <a:srgbClr val="FF0000"/>
              </a:solidFill>
            </a:endParaRP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tong = 0;</a:t>
            </a:r>
          </a:p>
          <a:p>
            <a:r>
              <a:rPr lang="en-US" sz="1600"/>
              <a:t>            so = Convert.ToInt32(</a:t>
            </a:r>
            <a:r>
              <a:rPr lang="en-US" sz="1600" err="1"/>
              <a:t>tbnhap.Text</a:t>
            </a:r>
            <a:r>
              <a:rPr lang="en-US" sz="1600"/>
              <a:t>);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so1 = so / 1000;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so2 = (so % 1000) / 100;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so3 = ((so % 1000) % 100) / 10;</a:t>
            </a:r>
          </a:p>
          <a:p>
            <a:r>
              <a:rPr lang="en-US" sz="1600"/>
              <a:t>            </a:t>
            </a:r>
            <a:r>
              <a:rPr lang="en-US" sz="1600" err="1"/>
              <a:t>int</a:t>
            </a:r>
            <a:r>
              <a:rPr lang="en-US" sz="1600"/>
              <a:t> so4 = (((so % 1000) % 100) % 10);</a:t>
            </a:r>
          </a:p>
          <a:p>
            <a:r>
              <a:rPr lang="en-US" sz="1600"/>
              <a:t>            if (so1 % 2 != 0)</a:t>
            </a:r>
          </a:p>
          <a:p>
            <a:r>
              <a:rPr lang="en-US" sz="1600"/>
              <a:t>                tong = tong + so1;</a:t>
            </a:r>
          </a:p>
          <a:p>
            <a:r>
              <a:rPr lang="en-US" sz="1600"/>
              <a:t>            if (so2 % 2 != 0)</a:t>
            </a:r>
          </a:p>
          <a:p>
            <a:r>
              <a:rPr lang="en-US" sz="1600"/>
              <a:t>                tong = tong + so2;</a:t>
            </a:r>
          </a:p>
          <a:p>
            <a:r>
              <a:rPr lang="en-US" sz="1600"/>
              <a:t>            if (so3 % 2 != 0)</a:t>
            </a:r>
          </a:p>
          <a:p>
            <a:r>
              <a:rPr lang="en-US" sz="1600"/>
              <a:t>                tong = tong + so3;</a:t>
            </a:r>
          </a:p>
          <a:p>
            <a:r>
              <a:rPr lang="en-US" sz="1600"/>
              <a:t>            if (so4 % 2 != 0)</a:t>
            </a:r>
          </a:p>
          <a:p>
            <a:r>
              <a:rPr lang="en-US" sz="1600"/>
              <a:t>                tong = tong + so4;</a:t>
            </a:r>
          </a:p>
          <a:p>
            <a:r>
              <a:rPr lang="en-US" sz="1600"/>
              <a:t>            </a:t>
            </a:r>
            <a:r>
              <a:rPr lang="en-US" sz="1600" err="1"/>
              <a:t>tbkq.Text</a:t>
            </a:r>
            <a:r>
              <a:rPr lang="en-US" sz="1600"/>
              <a:t> = </a:t>
            </a:r>
            <a:r>
              <a:rPr lang="en-US" sz="1600" err="1"/>
              <a:t>tong.ToString</a:t>
            </a:r>
            <a:r>
              <a:rPr lang="en-US" sz="160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1382951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vi-VN"/>
              <a:t> </a:t>
            </a:r>
            <a:r>
              <a:rPr lang="en-US" smtClean="0"/>
              <a:t>           </a:t>
            </a:r>
            <a:r>
              <a:rPr lang="vi-VN" smtClean="0"/>
              <a:t>int </a:t>
            </a:r>
            <a:r>
              <a:rPr lang="vi-VN"/>
              <a:t>so1;</a:t>
            </a:r>
          </a:p>
          <a:p>
            <a:pPr marL="0" indent="0">
              <a:buNone/>
            </a:pPr>
            <a:r>
              <a:rPr lang="vi-VN"/>
              <a:t>            int so2;</a:t>
            </a:r>
          </a:p>
          <a:p>
            <a:pPr marL="0" indent="0">
              <a:buNone/>
            </a:pPr>
            <a:r>
              <a:rPr lang="vi-VN"/>
              <a:t>            so1=Convert.ToInt32(tbso1.Text);</a:t>
            </a:r>
          </a:p>
          <a:p>
            <a:pPr marL="0" indent="0">
              <a:buNone/>
            </a:pPr>
            <a:r>
              <a:rPr lang="vi-VN"/>
              <a:t>            so2=Convert.ToInt32(tbso2.Text);</a:t>
            </a:r>
          </a:p>
          <a:p>
            <a:pPr marL="0" indent="0">
              <a:buNone/>
            </a:pPr>
            <a:r>
              <a:rPr lang="vi-VN"/>
              <a:t>            if (so1 % 2 == 0 &amp;&amp; so2 % 2 == 0)</a:t>
            </a:r>
          </a:p>
          <a:p>
            <a:pPr marL="0" indent="0">
              <a:buNone/>
            </a:pPr>
            <a:r>
              <a:rPr lang="vi-VN"/>
              <a:t>                tbxuat.Text = "Cả hai đều là số chẵn";</a:t>
            </a:r>
          </a:p>
          <a:p>
            <a:pPr marL="0" indent="0">
              <a:buNone/>
            </a:pPr>
            <a:r>
              <a:rPr lang="vi-VN"/>
              <a:t>            if (so1 % 2 == 0 || so2 % 2 == 0)</a:t>
            </a:r>
          </a:p>
          <a:p>
            <a:pPr marL="0" indent="0">
              <a:buNone/>
            </a:pPr>
            <a:r>
              <a:rPr lang="vi-VN"/>
              <a:t>                tbxuat.Text = "Chỉ có 1 số chẵn";</a:t>
            </a:r>
          </a:p>
          <a:p>
            <a:pPr marL="0" indent="0">
              <a:buNone/>
            </a:pPr>
            <a:r>
              <a:rPr lang="vi-VN"/>
              <a:t>            if (so1 % 2 != 0 &amp;&amp; so2 % 2 != 0)</a:t>
            </a:r>
          </a:p>
          <a:p>
            <a:pPr marL="0" indent="0">
              <a:buNone/>
            </a:pPr>
            <a:r>
              <a:rPr lang="vi-VN"/>
              <a:t>                tbxuat.Text = "Cả hai đều là số lẻ";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901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4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981200"/>
            <a:ext cx="3733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/>
              <a:t>int </a:t>
            </a:r>
            <a:r>
              <a:rPr lang="en-US" sz="1600"/>
              <a:t>thang;</a:t>
            </a:r>
          </a:p>
          <a:p>
            <a:r>
              <a:rPr lang="en-US" sz="1600" smtClean="0"/>
              <a:t>int </a:t>
            </a:r>
            <a:r>
              <a:rPr lang="en-US" sz="1600"/>
              <a:t>nam;</a:t>
            </a:r>
          </a:p>
          <a:p>
            <a:r>
              <a:rPr lang="en-US" sz="1600" smtClean="0"/>
              <a:t>thang=Convert.ToInt32(tbthang.Text</a:t>
            </a:r>
            <a:r>
              <a:rPr lang="en-US" sz="1600"/>
              <a:t>);</a:t>
            </a:r>
          </a:p>
          <a:p>
            <a:r>
              <a:rPr lang="en-US" sz="1600" smtClean="0"/>
              <a:t>nam=Convert.ToInt32(tbnam.Text</a:t>
            </a:r>
            <a:r>
              <a:rPr lang="en-US" sz="1600"/>
              <a:t>);</a:t>
            </a:r>
          </a:p>
          <a:p>
            <a:r>
              <a:rPr lang="en-US" sz="1600" smtClean="0"/>
              <a:t>switch </a:t>
            </a:r>
            <a:r>
              <a:rPr lang="en-US" sz="1600"/>
              <a:t>(thang)</a:t>
            </a:r>
          </a:p>
          <a:p>
            <a:r>
              <a:rPr lang="en-US" sz="1600" smtClean="0"/>
              <a:t>{</a:t>
            </a:r>
            <a:endParaRPr lang="en-US" sz="1600"/>
          </a:p>
          <a:p>
            <a:r>
              <a:rPr lang="en-US" sz="1600" smtClean="0"/>
              <a:t>                case </a:t>
            </a:r>
            <a:r>
              <a:rPr lang="en-US" sz="1600"/>
              <a:t>1:</a:t>
            </a:r>
          </a:p>
          <a:p>
            <a:r>
              <a:rPr lang="en-US" sz="1600"/>
              <a:t>                case 3:</a:t>
            </a:r>
          </a:p>
          <a:p>
            <a:r>
              <a:rPr lang="en-US" sz="1600"/>
              <a:t>                case 5:</a:t>
            </a:r>
          </a:p>
          <a:p>
            <a:r>
              <a:rPr lang="en-US" sz="1600"/>
              <a:t>                case 7:</a:t>
            </a:r>
          </a:p>
          <a:p>
            <a:r>
              <a:rPr lang="en-US" sz="1600"/>
              <a:t>                case 8:</a:t>
            </a:r>
          </a:p>
          <a:p>
            <a:r>
              <a:rPr lang="en-US" sz="1600"/>
              <a:t>                case 10:</a:t>
            </a:r>
          </a:p>
          <a:p>
            <a:r>
              <a:rPr lang="en-US" sz="1600"/>
              <a:t>                case 12:</a:t>
            </a:r>
          </a:p>
          <a:p>
            <a:r>
              <a:rPr lang="en-US" sz="1600" smtClean="0"/>
              <a:t>        bkq.Text </a:t>
            </a:r>
            <a:r>
              <a:rPr lang="en-US" sz="1600"/>
              <a:t>= "Tháng "+thang+" có 31 </a:t>
            </a:r>
            <a:r>
              <a:rPr lang="en-US" sz="1600" smtClean="0"/>
              <a:t>ngày</a:t>
            </a:r>
            <a:r>
              <a:rPr lang="en-US" sz="1600"/>
              <a:t>";</a:t>
            </a:r>
          </a:p>
          <a:p>
            <a:r>
              <a:rPr lang="en-US" sz="1600"/>
              <a:t>                    break;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1734979"/>
            <a:ext cx="5715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 </a:t>
            </a:r>
            <a:r>
              <a:rPr lang="en-US" sz="1600" smtClean="0"/>
              <a:t>               case </a:t>
            </a:r>
            <a:r>
              <a:rPr lang="en-US" sz="1600"/>
              <a:t>4:</a:t>
            </a:r>
          </a:p>
          <a:p>
            <a:r>
              <a:rPr lang="en-US" sz="1600"/>
              <a:t>                case 6:</a:t>
            </a:r>
          </a:p>
          <a:p>
            <a:r>
              <a:rPr lang="en-US" sz="1600"/>
              <a:t>                case 9:</a:t>
            </a:r>
          </a:p>
          <a:p>
            <a:r>
              <a:rPr lang="en-US" sz="1600"/>
              <a:t>                case 11:</a:t>
            </a:r>
          </a:p>
          <a:p>
            <a:r>
              <a:rPr lang="en-US" sz="1600"/>
              <a:t>                    tbkq.Text = "Tháng "+thang+" có 30 ngày";</a:t>
            </a:r>
          </a:p>
          <a:p>
            <a:r>
              <a:rPr lang="en-US" sz="1600"/>
              <a:t>                    break;</a:t>
            </a:r>
          </a:p>
          <a:p>
            <a:r>
              <a:rPr lang="en-US" sz="1600"/>
              <a:t>                case 2:</a:t>
            </a:r>
          </a:p>
          <a:p>
            <a:r>
              <a:rPr lang="en-US" sz="1600"/>
              <a:t>                    if ((nam % 4 == 0 &amp;&amp; nam % 100 == 0) || nam % 400 == 0)</a:t>
            </a:r>
          </a:p>
          <a:p>
            <a:r>
              <a:rPr lang="en-US" sz="1600"/>
              <a:t>                        tbkq.Text = "Tháng 2 có 29 ngày";</a:t>
            </a:r>
          </a:p>
          <a:p>
            <a:r>
              <a:rPr lang="en-US" sz="1600"/>
              <a:t>                    else</a:t>
            </a:r>
          </a:p>
          <a:p>
            <a:r>
              <a:rPr lang="en-US" sz="1600"/>
              <a:t>                        tbkq.Text = "Tháng 2 có 28 ngày";</a:t>
            </a:r>
          </a:p>
          <a:p>
            <a:r>
              <a:rPr lang="en-US" sz="1600"/>
              <a:t>                    break;</a:t>
            </a:r>
          </a:p>
          <a:p>
            <a:r>
              <a:rPr lang="en-US" sz="1600"/>
              <a:t>                default:</a:t>
            </a:r>
          </a:p>
          <a:p>
            <a:r>
              <a:rPr lang="en-US" sz="1600"/>
              <a:t>                    tbkq.Text = "Nhập thông tin sai!";</a:t>
            </a:r>
          </a:p>
          <a:p>
            <a:r>
              <a:rPr lang="en-US" sz="1600"/>
              <a:t>                    break;</a:t>
            </a:r>
          </a:p>
          <a:p>
            <a:r>
              <a:rPr lang="en-US" sz="1600"/>
              <a:t>            }</a:t>
            </a:r>
          </a:p>
        </p:txBody>
      </p:sp>
    </p:spTree>
    <p:extLst>
      <p:ext uri="{BB962C8B-B14F-4D97-AF65-F5344CB8AC3E}">
        <p14:creationId xmlns:p14="http://schemas.microsoft.com/office/powerpoint/2010/main" val="4119714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Câu 5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mtClean="0"/>
              <a:t>            </a:t>
            </a:r>
            <a:r>
              <a:rPr lang="en-US"/>
              <a:t>int so1;</a:t>
            </a:r>
          </a:p>
          <a:p>
            <a:pPr marL="0" indent="0">
              <a:buNone/>
            </a:pPr>
            <a:r>
              <a:rPr lang="en-US"/>
              <a:t>            int so2;</a:t>
            </a:r>
          </a:p>
          <a:p>
            <a:pPr marL="0" indent="0">
              <a:buNone/>
            </a:pPr>
            <a:r>
              <a:rPr lang="en-US"/>
              <a:t>            int so3;</a:t>
            </a:r>
          </a:p>
          <a:p>
            <a:pPr marL="0" indent="0">
              <a:buNone/>
            </a:pPr>
            <a:r>
              <a:rPr lang="en-US"/>
              <a:t>            int so4;</a:t>
            </a:r>
          </a:p>
          <a:p>
            <a:pPr marL="0" indent="0">
              <a:buNone/>
            </a:pPr>
            <a:r>
              <a:rPr lang="en-US"/>
              <a:t>            so1 = Convert.ToInt32(tbso1.Text);</a:t>
            </a:r>
          </a:p>
          <a:p>
            <a:pPr marL="0" indent="0">
              <a:buNone/>
            </a:pPr>
            <a:r>
              <a:rPr lang="en-US"/>
              <a:t>            so2 = Convert.ToInt32(tbso2.Text);</a:t>
            </a:r>
          </a:p>
          <a:p>
            <a:pPr marL="0" indent="0">
              <a:buNone/>
            </a:pPr>
            <a:r>
              <a:rPr lang="en-US"/>
              <a:t>            so3 = Convert.ToInt32(tbso3.Text);</a:t>
            </a:r>
          </a:p>
          <a:p>
            <a:pPr marL="0" indent="0">
              <a:buNone/>
            </a:pPr>
            <a:r>
              <a:rPr lang="en-US"/>
              <a:t>            so4 = Convert.ToInt32(tbso4.Text);</a:t>
            </a:r>
          </a:p>
          <a:p>
            <a:pPr marL="0" indent="0">
              <a:buNone/>
            </a:pPr>
            <a:r>
              <a:rPr lang="en-US"/>
              <a:t>            int max = 0;</a:t>
            </a:r>
          </a:p>
          <a:p>
            <a:pPr marL="0" indent="0">
              <a:buNone/>
            </a:pPr>
            <a:r>
              <a:rPr lang="en-US"/>
              <a:t>            if (max &lt; so1)</a:t>
            </a:r>
          </a:p>
          <a:p>
            <a:pPr marL="0" indent="0">
              <a:buNone/>
            </a:pPr>
            <a:r>
              <a:rPr lang="en-US"/>
              <a:t>                max = so1;</a:t>
            </a:r>
          </a:p>
          <a:p>
            <a:pPr marL="0" indent="0">
              <a:buNone/>
            </a:pPr>
            <a:r>
              <a:rPr lang="en-US"/>
              <a:t>            if (max &lt; so2)</a:t>
            </a:r>
          </a:p>
          <a:p>
            <a:pPr marL="0" indent="0">
              <a:buNone/>
            </a:pPr>
            <a:r>
              <a:rPr lang="en-US"/>
              <a:t>                max = so2;</a:t>
            </a:r>
          </a:p>
          <a:p>
            <a:pPr marL="0" indent="0">
              <a:buNone/>
            </a:pPr>
            <a:r>
              <a:rPr lang="en-US"/>
              <a:t>            if (max &lt; so3)</a:t>
            </a:r>
          </a:p>
          <a:p>
            <a:pPr marL="0" indent="0">
              <a:buNone/>
            </a:pPr>
            <a:r>
              <a:rPr lang="en-US"/>
              <a:t>                max = so3;</a:t>
            </a:r>
          </a:p>
          <a:p>
            <a:pPr marL="0" indent="0">
              <a:buNone/>
            </a:pPr>
            <a:r>
              <a:rPr lang="en-US"/>
              <a:t>            if (max &lt; so4)</a:t>
            </a:r>
          </a:p>
          <a:p>
            <a:pPr marL="0" indent="0">
              <a:buNone/>
            </a:pPr>
            <a:r>
              <a:rPr lang="en-US"/>
              <a:t>                max = so4;</a:t>
            </a:r>
          </a:p>
          <a:p>
            <a:pPr marL="0" indent="0">
              <a:buNone/>
            </a:pPr>
            <a:r>
              <a:rPr lang="en-US"/>
              <a:t>            tbkq.Text = "Số lớn nhất là "+max;</a:t>
            </a:r>
          </a:p>
        </p:txBody>
      </p:sp>
    </p:spTree>
    <p:extLst>
      <p:ext uri="{BB962C8B-B14F-4D97-AF65-F5344CB8AC3E}">
        <p14:creationId xmlns:p14="http://schemas.microsoft.com/office/powerpoint/2010/main" val="23318913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6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/>
              <a:t> </a:t>
            </a:r>
            <a:r>
              <a:rPr lang="en-US" smtClean="0"/>
              <a:t>           float </a:t>
            </a:r>
            <a:r>
              <a:rPr lang="en-US"/>
              <a:t>so1;</a:t>
            </a:r>
          </a:p>
          <a:p>
            <a:pPr marL="0" indent="0">
              <a:buNone/>
            </a:pPr>
            <a:r>
              <a:rPr lang="en-US"/>
              <a:t>            float so2;</a:t>
            </a:r>
          </a:p>
          <a:p>
            <a:pPr marL="0" indent="0">
              <a:buNone/>
            </a:pPr>
            <a:r>
              <a:rPr lang="en-US"/>
              <a:t>            float so3;</a:t>
            </a:r>
          </a:p>
          <a:p>
            <a:pPr marL="0" indent="0">
              <a:buNone/>
            </a:pPr>
            <a:r>
              <a:rPr lang="en-US"/>
              <a:t>            so1 = Convert.ToInt32(tbso1.Text);</a:t>
            </a:r>
          </a:p>
          <a:p>
            <a:pPr marL="0" indent="0">
              <a:buNone/>
            </a:pPr>
            <a:r>
              <a:rPr lang="en-US"/>
              <a:t>            so2 = Convert.ToInt32(tbso2.Text);</a:t>
            </a:r>
          </a:p>
          <a:p>
            <a:pPr marL="0" indent="0">
              <a:buNone/>
            </a:pPr>
            <a:r>
              <a:rPr lang="en-US"/>
              <a:t>            so3 = Convert.ToInt32(tbso2.Text);</a:t>
            </a:r>
          </a:p>
          <a:p>
            <a:pPr marL="0" indent="0">
              <a:buNone/>
            </a:pPr>
            <a:r>
              <a:rPr lang="en-US"/>
              <a:t>            if (so1 &lt; 0)</a:t>
            </a:r>
          </a:p>
          <a:p>
            <a:pPr marL="0" indent="0">
              <a:buNone/>
            </a:pPr>
            <a:r>
              <a:rPr lang="en-US"/>
              <a:t>                so1=Math.Abs(so1);</a:t>
            </a:r>
          </a:p>
          <a:p>
            <a:pPr marL="0" indent="0">
              <a:buNone/>
            </a:pPr>
            <a:r>
              <a:rPr lang="en-US"/>
              <a:t>            if (so2 &lt; 0)</a:t>
            </a:r>
          </a:p>
          <a:p>
            <a:pPr marL="0" indent="0">
              <a:buNone/>
            </a:pPr>
            <a:r>
              <a:rPr lang="en-US"/>
              <a:t>                so2=Math.Abs(so2);</a:t>
            </a:r>
          </a:p>
          <a:p>
            <a:pPr marL="0" indent="0">
              <a:buNone/>
            </a:pPr>
            <a:r>
              <a:rPr lang="en-US"/>
              <a:t>            if (so3 &lt; 0)           </a:t>
            </a:r>
          </a:p>
          <a:p>
            <a:pPr marL="0" indent="0">
              <a:buNone/>
            </a:pPr>
            <a:r>
              <a:rPr lang="en-US"/>
              <a:t>                so3=Math.Abs(so3);</a:t>
            </a:r>
          </a:p>
          <a:p>
            <a:pPr marL="0" indent="0">
              <a:buNone/>
            </a:pPr>
            <a:r>
              <a:rPr lang="en-US"/>
              <a:t>            tbkq.Text = Convert.ToString(so1 + so2 + so3);</a:t>
            </a:r>
          </a:p>
        </p:txBody>
      </p:sp>
    </p:spTree>
    <p:extLst>
      <p:ext uri="{BB962C8B-B14F-4D97-AF65-F5344CB8AC3E}">
        <p14:creationId xmlns:p14="http://schemas.microsoft.com/office/powerpoint/2010/main" val="78228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if…else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mtClean="0"/>
              <a:t>if(biểu_thức)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 if(biểu_thức)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Các câu lệnh;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if…else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Ví dụ: </a:t>
            </a:r>
          </a:p>
          <a:p>
            <a:pPr>
              <a:buNone/>
            </a:pPr>
            <a:r>
              <a:rPr lang="en-US" smtClean="0"/>
              <a:t>int a=5;</a:t>
            </a:r>
          </a:p>
          <a:p>
            <a:pPr>
              <a:buNone/>
            </a:pPr>
            <a:r>
              <a:rPr lang="en-US" smtClean="0"/>
              <a:t>if(a%2==0)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Console.WriteLine(“{0} la so chan”,a);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Console.WriteLine(“{0} la so le”,a);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if…else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mtClean="0"/>
              <a:t>Ví dụ: xếp loại học sinh dựa vào điểm trung bình</a:t>
            </a:r>
          </a:p>
          <a:p>
            <a:pPr>
              <a:buNone/>
            </a:pPr>
            <a:r>
              <a:rPr lang="en-US" smtClean="0"/>
              <a:t>double dtb;</a:t>
            </a:r>
          </a:p>
          <a:p>
            <a:pPr>
              <a:buNone/>
            </a:pPr>
            <a:r>
              <a:rPr lang="en-US" smtClean="0"/>
              <a:t>Console.WriteLine(“Nhap diem trung binh:”);</a:t>
            </a:r>
          </a:p>
          <a:p>
            <a:pPr>
              <a:buNone/>
            </a:pPr>
            <a:r>
              <a:rPr lang="en-US" smtClean="0"/>
              <a:t>dtb = Convert.ToDouble(Console.ReadLine());</a:t>
            </a:r>
          </a:p>
          <a:p>
            <a:pPr>
              <a:buNone/>
            </a:pPr>
            <a:r>
              <a:rPr lang="en-US" smtClean="0"/>
              <a:t>if(dtb &gt;=8)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Console.WriteLine(“Loai gioi”);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 if(dtb&gt;=6 &amp;&amp; dtb&lt;8)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Console.WriteLine(“Loai kha”);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 if(dtb&gt;=5 &amp;&amp; dtb&lt;6)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Console.WriteLine(“Loai trung binh”);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pPr>
              <a:buNone/>
            </a:pPr>
            <a:r>
              <a:rPr lang="en-US" smtClean="0"/>
              <a:t>else 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Console.WriteLine(“Loai yeu”);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switch…case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mtClean="0"/>
              <a:t>switch (biến)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>
              <a:buNone/>
            </a:pPr>
            <a:r>
              <a:rPr lang="en-US" smtClean="0"/>
              <a:t>	case hằng_số_1:</a:t>
            </a:r>
          </a:p>
          <a:p>
            <a:pPr lvl="1">
              <a:buNone/>
            </a:pPr>
            <a:r>
              <a:rPr lang="en-US" smtClean="0"/>
              <a:t>	Các câu lệnh;</a:t>
            </a:r>
          </a:p>
          <a:p>
            <a:pPr lvl="1">
              <a:buNone/>
            </a:pPr>
            <a:r>
              <a:rPr lang="en-US" smtClean="0"/>
              <a:t>	break;</a:t>
            </a:r>
          </a:p>
          <a:p>
            <a:pPr>
              <a:buNone/>
            </a:pPr>
            <a:r>
              <a:rPr lang="en-US" smtClean="0"/>
              <a:t>	case hằng_số_2:</a:t>
            </a:r>
          </a:p>
          <a:p>
            <a:pPr lvl="1">
              <a:buNone/>
            </a:pPr>
            <a:r>
              <a:rPr lang="en-US" smtClean="0"/>
              <a:t>	Các câu lệnh;</a:t>
            </a:r>
          </a:p>
          <a:p>
            <a:pPr lvl="1">
              <a:buNone/>
            </a:pPr>
            <a:r>
              <a:rPr lang="en-US" smtClean="0"/>
              <a:t>	break;</a:t>
            </a:r>
          </a:p>
          <a:p>
            <a:pPr>
              <a:buNone/>
            </a:pPr>
            <a:r>
              <a:rPr lang="en-US" smtClean="0"/>
              <a:t>	case hằng_số_3:</a:t>
            </a:r>
          </a:p>
          <a:p>
            <a:pPr lvl="1">
              <a:buNone/>
            </a:pPr>
            <a:r>
              <a:rPr lang="en-US" smtClean="0"/>
              <a:t>	Các câu lệnh;</a:t>
            </a:r>
          </a:p>
          <a:p>
            <a:pPr lvl="1">
              <a:buNone/>
            </a:pPr>
            <a:r>
              <a:rPr lang="en-US" smtClean="0"/>
              <a:t>	break;</a:t>
            </a:r>
          </a:p>
          <a:p>
            <a:pPr>
              <a:buNone/>
            </a:pPr>
            <a:r>
              <a:rPr lang="en-US" smtClean="0"/>
              <a:t>	…</a:t>
            </a:r>
          </a:p>
          <a:p>
            <a:pPr>
              <a:buNone/>
            </a:pPr>
            <a:r>
              <a:rPr lang="en-US" smtClean="0"/>
              <a:t>	default:</a:t>
            </a:r>
          </a:p>
          <a:p>
            <a:pPr lvl="1">
              <a:buNone/>
            </a:pPr>
            <a:r>
              <a:rPr lang="en-US" smtClean="0"/>
              <a:t>	Các câu lệnh;</a:t>
            </a:r>
          </a:p>
          <a:p>
            <a:pPr lvl="1">
              <a:buNone/>
            </a:pPr>
            <a:r>
              <a:rPr lang="en-US" smtClean="0"/>
              <a:t>	break;</a:t>
            </a:r>
          </a:p>
          <a:p>
            <a:pPr>
              <a:buNone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switch…case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Ví dụ: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int a;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Console.WriteLine(“Nhap vao so nguyen duong:”);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a = Convert.ToInt32(Console.ReadLine());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switch(a%2)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{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case 0: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     Console.WriteLine(“{0} la so chan”,a);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     break;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case 1: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            Console.WriteLine(“{0} la so le”,a);</a:t>
            </a:r>
          </a:p>
          <a:p>
            <a:pPr marL="880110" lvl="1" indent="-514350">
              <a:buNone/>
            </a:pPr>
            <a:r>
              <a:rPr lang="en-US" smtClean="0"/>
              <a:t>                break;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}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mtClean="0"/>
              <a:t>switch…case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57150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mtClean="0"/>
              <a:t>for(biểu_thức_1; biểu_thức_2; biểu_thức_3)</a:t>
            </a:r>
          </a:p>
          <a:p>
            <a:pPr>
              <a:buNone/>
            </a:pPr>
            <a:r>
              <a:rPr lang="en-US" smtClean="0"/>
              <a:t>{</a:t>
            </a:r>
          </a:p>
          <a:p>
            <a:pPr lvl="1">
              <a:buNone/>
            </a:pPr>
            <a:r>
              <a:rPr lang="en-US" smtClean="0"/>
              <a:t>Câu lệnh;</a:t>
            </a:r>
          </a:p>
          <a:p>
            <a:pPr>
              <a:buNone/>
            </a:pPr>
            <a:r>
              <a:rPr lang="en-US" smtClean="0"/>
              <a:t>}</a:t>
            </a:r>
          </a:p>
          <a:p>
            <a:endParaRPr lang="en-US" smtClean="0"/>
          </a:p>
          <a:p>
            <a:r>
              <a:rPr lang="en-US" smtClean="0"/>
              <a:t>Lưu ý:</a:t>
            </a:r>
          </a:p>
          <a:p>
            <a:pPr lvl="1"/>
            <a:r>
              <a:rPr lang="en-US" smtClean="0"/>
              <a:t>Sau for có 3 phần, ngăn cách nhau bằng dấu </a:t>
            </a:r>
            <a:r>
              <a:rPr lang="en-US" b="1" smtClean="0"/>
              <a:t>;</a:t>
            </a:r>
          </a:p>
          <a:p>
            <a:pPr lvl="1"/>
            <a:r>
              <a:rPr lang="en-US" smtClean="0"/>
              <a:t>Các biểu thức không bắt buộc phải có nhưng phải giữ dấu ;</a:t>
            </a:r>
          </a:p>
          <a:p>
            <a:pPr lvl="1"/>
            <a:r>
              <a:rPr lang="en-US" smtClean="0"/>
              <a:t>Nếu biểu_thức_2 vắng thì được xem là luôn đúng, vì vậy cần dùng break để thoát khỏi vòng lặp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1759</Words>
  <Application>Microsoft Office PowerPoint</Application>
  <PresentationFormat>On-screen Show (4:3)</PresentationFormat>
  <Paragraphs>364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Chương 1 – Cấu trúc điều khiển – vòng lặp</vt:lpstr>
      <vt:lpstr>if…else</vt:lpstr>
      <vt:lpstr>if…else</vt:lpstr>
      <vt:lpstr>if…else</vt:lpstr>
      <vt:lpstr>if…else</vt:lpstr>
      <vt:lpstr>switch…case</vt:lpstr>
      <vt:lpstr>switch…case</vt:lpstr>
      <vt:lpstr>switch…case</vt:lpstr>
      <vt:lpstr>for</vt:lpstr>
      <vt:lpstr>for</vt:lpstr>
      <vt:lpstr>for</vt:lpstr>
      <vt:lpstr>while</vt:lpstr>
      <vt:lpstr>while</vt:lpstr>
      <vt:lpstr>do …while</vt:lpstr>
      <vt:lpstr>do …while</vt:lpstr>
      <vt:lpstr>Vòng lặp foreach</vt:lpstr>
      <vt:lpstr>Ví dụ foreach</vt:lpstr>
      <vt:lpstr>break</vt:lpstr>
      <vt:lpstr>break</vt:lpstr>
      <vt:lpstr>continue</vt:lpstr>
      <vt:lpstr>continue</vt:lpstr>
      <vt:lpstr>Bài tập</vt:lpstr>
      <vt:lpstr>PowerPoint Presentation</vt:lpstr>
      <vt:lpstr>Câu 1</vt:lpstr>
      <vt:lpstr>Câu 2</vt:lpstr>
      <vt:lpstr>Câu 3</vt:lpstr>
      <vt:lpstr>Câu 4</vt:lpstr>
      <vt:lpstr>Câu 5</vt:lpstr>
      <vt:lpstr>Câu 6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 LẬP TRÌNH HƯỚNG ĐỐI TƯỢNG (object-oriented programming - OOP)</dc:title>
  <dc:creator>Trinh Thanh Duy</dc:creator>
  <cp:lastModifiedBy>Elite</cp:lastModifiedBy>
  <cp:revision>77</cp:revision>
  <dcterms:created xsi:type="dcterms:W3CDTF">2012-09-07T14:59:45Z</dcterms:created>
  <dcterms:modified xsi:type="dcterms:W3CDTF">2017-09-13T01:27:55Z</dcterms:modified>
</cp:coreProperties>
</file>